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5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1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1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3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6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6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3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0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8162-EF47-4C9A-8BA6-7860CF340A7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A247E-5A8C-48D4-9249-E0F33D62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686800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1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2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1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2" y="381000"/>
            <a:ext cx="841835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78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8630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2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79574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1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" y="381000"/>
            <a:ext cx="9052428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3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0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Public sentiment overwhelmed the White House, and President Nixon ordered </a:t>
            </a:r>
            <a:r>
              <a:rPr lang="en-US" sz="2400" dirty="0" err="1"/>
              <a:t>Calley</a:t>
            </a:r>
            <a:r>
              <a:rPr lang="en-US" sz="2400" dirty="0"/>
              <a:t> released and confined to his quarters pending a review of his conviction.  In total, he ended up serving four and a half months in a military prison. Captain Medina was acquitted, having denied that he gave any orders for the massacre. None of the other military men initially charged were ever convicted.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My Lai had a lasting impact on a war-weary American public. Demands for withdrawal from Vietnam continued to grow, while others questioned the idea of blind loyalty to military leadership, the effectiveness of a military draft for finding suitable recruits, and the wisdom of a war whose success was measured on the nightly news by body counts. Today, the My Lai Massacre is still considered the worst case of an American war atrocity.</a:t>
            </a:r>
          </a:p>
        </p:txBody>
      </p:sp>
    </p:spTree>
    <p:extLst>
      <p:ext uri="{BB962C8B-B14F-4D97-AF65-F5344CB8AC3E}">
        <p14:creationId xmlns:p14="http://schemas.microsoft.com/office/powerpoint/2010/main" val="9057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0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8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2" y="304799"/>
            <a:ext cx="8807162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70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DEBRAYESNER</dc:creator>
  <cp:lastModifiedBy>DEBRAYESNER</cp:lastModifiedBy>
  <cp:revision>2</cp:revision>
  <dcterms:created xsi:type="dcterms:W3CDTF">2016-05-17T00:21:08Z</dcterms:created>
  <dcterms:modified xsi:type="dcterms:W3CDTF">2016-05-17T00:43:49Z</dcterms:modified>
</cp:coreProperties>
</file>